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Relationship Id="rId17" Type="http://schemas.openxmlformats.org/officeDocument/2006/relationships/image" Target="../media/image78.png"/><Relationship Id="rId18" Type="http://schemas.openxmlformats.org/officeDocument/2006/relationships/image" Target="../media/image79.png"/><Relationship Id="rId19" Type="http://schemas.openxmlformats.org/officeDocument/2006/relationships/image" Target="../media/image80.png"/><Relationship Id="rId20" Type="http://schemas.openxmlformats.org/officeDocument/2006/relationships/image" Target="../media/image81.png"/><Relationship Id="rId21" Type="http://schemas.openxmlformats.org/officeDocument/2006/relationships/image" Target="../media/image82.png"/><Relationship Id="rId22" Type="http://schemas.openxmlformats.org/officeDocument/2006/relationships/image" Target="../media/image83.png"/><Relationship Id="rId23" Type="http://schemas.openxmlformats.org/officeDocument/2006/relationships/image" Target="../media/image8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75422" y="3773369"/>
            <a:ext cx="6266906" cy="18285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66849" y="3347393"/>
            <a:ext cx="7969902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9686" y="-81811"/>
            <a:ext cx="5494741" cy="10444112"/>
            <a:chOff x="-69686" y="-81811"/>
            <a:chExt cx="5494741" cy="1044411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9686" y="-81811"/>
              <a:ext cx="5494741" cy="1044411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96986" y="5005718"/>
            <a:ext cx="8783141" cy="18285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793496" y="-44009"/>
            <a:ext cx="567017" cy="10391635"/>
            <a:chOff x="17793496" y="-44009"/>
            <a:chExt cx="567017" cy="103916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93496" y="-44009"/>
              <a:ext cx="567017" cy="103916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63" y="0"/>
            <a:ext cx="18436165" cy="2796367"/>
            <a:chOff x="-21563" y="0"/>
            <a:chExt cx="18436165" cy="27963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63" y="0"/>
              <a:ext cx="18436165" cy="27963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412" y="405828"/>
            <a:ext cx="4681338" cy="15237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7125" y="1607373"/>
            <a:ext cx="3965621" cy="92030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1497" y="3212925"/>
            <a:ext cx="16439685" cy="66535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5695" y="3222446"/>
            <a:ext cx="66316" cy="6567798"/>
            <a:chOff x="1115695" y="3222446"/>
            <a:chExt cx="66316" cy="65677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5695" y="3222446"/>
              <a:ext cx="66316" cy="6567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63" y="0"/>
            <a:ext cx="18436165" cy="2796367"/>
            <a:chOff x="-21563" y="0"/>
            <a:chExt cx="18436165" cy="27963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63" y="0"/>
              <a:ext cx="18436165" cy="27963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412" y="405828"/>
            <a:ext cx="4681338" cy="15237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7125" y="1607373"/>
            <a:ext cx="3965621" cy="92030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29532" y="3629535"/>
            <a:ext cx="5862283" cy="3576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9118" y="3682124"/>
            <a:ext cx="7805229" cy="5800261"/>
            <a:chOff x="749118" y="3682124"/>
            <a:chExt cx="7805229" cy="58002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9118" y="3682124"/>
              <a:ext cx="7805229" cy="58002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63" y="0"/>
            <a:ext cx="18436165" cy="2796367"/>
            <a:chOff x="-21563" y="0"/>
            <a:chExt cx="18436165" cy="27963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63" y="0"/>
              <a:ext cx="18436165" cy="27963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412" y="405828"/>
            <a:ext cx="4681338" cy="15237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7125" y="1607373"/>
            <a:ext cx="3965621" cy="92030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30935" y="3629535"/>
            <a:ext cx="3585876" cy="48381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2245" y="3682124"/>
            <a:ext cx="9517419" cy="5194924"/>
            <a:chOff x="792245" y="3682124"/>
            <a:chExt cx="9517419" cy="51949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2245" y="3682124"/>
              <a:ext cx="9517419" cy="51949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37982" y="5349030"/>
            <a:ext cx="3195665" cy="44876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63" y="0"/>
            <a:ext cx="18436165" cy="2796367"/>
            <a:chOff x="-21563" y="0"/>
            <a:chExt cx="18436165" cy="27963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63" y="0"/>
              <a:ext cx="18436165" cy="27963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7125" y="1607373"/>
            <a:ext cx="4693832" cy="9203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1412" y="405828"/>
            <a:ext cx="4681338" cy="15237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8498" y="3682124"/>
            <a:ext cx="7417595" cy="6024982"/>
            <a:chOff x="878498" y="3682124"/>
            <a:chExt cx="7417595" cy="60249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8498" y="3682124"/>
              <a:ext cx="7417595" cy="602498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09944" y="3629535"/>
            <a:ext cx="8542575" cy="39967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63" y="0"/>
            <a:ext cx="18436165" cy="2796367"/>
            <a:chOff x="-21563" y="0"/>
            <a:chExt cx="18436165" cy="27963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63" y="0"/>
              <a:ext cx="18436165" cy="27963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7125" y="1607373"/>
            <a:ext cx="4693832" cy="9203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1412" y="405828"/>
            <a:ext cx="4681338" cy="15237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8498" y="3682124"/>
            <a:ext cx="8308241" cy="5746182"/>
            <a:chOff x="878498" y="3682124"/>
            <a:chExt cx="8308241" cy="57461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8498" y="3682124"/>
              <a:ext cx="8308241" cy="574618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92278" y="3582714"/>
            <a:ext cx="8263853" cy="32254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63" y="0"/>
            <a:ext cx="18436165" cy="2796367"/>
            <a:chOff x="-21563" y="0"/>
            <a:chExt cx="18436165" cy="27963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63" y="0"/>
              <a:ext cx="18436165" cy="27963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412" y="405828"/>
            <a:ext cx="4681338" cy="15237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8930" y="8981088"/>
            <a:ext cx="6479680" cy="7011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96599" y="3507957"/>
            <a:ext cx="13178769" cy="5212054"/>
            <a:chOff x="2596599" y="3507957"/>
            <a:chExt cx="13178769" cy="5212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6599" y="3507957"/>
              <a:ext cx="13178769" cy="521205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7125" y="1607373"/>
            <a:ext cx="1624647" cy="92030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63" y="0"/>
            <a:ext cx="18436165" cy="2796367"/>
            <a:chOff x="-21563" y="0"/>
            <a:chExt cx="18436165" cy="27963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63" y="0"/>
              <a:ext cx="18436165" cy="27963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7125" y="1607373"/>
            <a:ext cx="1624647" cy="9203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1412" y="405828"/>
            <a:ext cx="4681338" cy="15237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0053" y="4157819"/>
            <a:ext cx="8398479" cy="5028589"/>
            <a:chOff x="490053" y="4157819"/>
            <a:chExt cx="8398479" cy="50285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0053" y="4157819"/>
              <a:ext cx="8398479" cy="50285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24232" y="4157819"/>
            <a:ext cx="8362465" cy="5007026"/>
            <a:chOff x="9424232" y="4157819"/>
            <a:chExt cx="8362465" cy="50070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24232" y="4157819"/>
              <a:ext cx="8362465" cy="500702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03706" y="9315555"/>
            <a:ext cx="4150449" cy="6095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76751" y="9315555"/>
            <a:ext cx="4150449" cy="6095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7464" y="3247820"/>
            <a:ext cx="7874343" cy="70118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63" y="0"/>
            <a:ext cx="18436165" cy="2796367"/>
            <a:chOff x="-21563" y="0"/>
            <a:chExt cx="18436165" cy="27963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63" y="0"/>
              <a:ext cx="18436165" cy="27963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7125" y="1607373"/>
            <a:ext cx="3364949" cy="9203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1412" y="405828"/>
            <a:ext cx="6122371" cy="15237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3680" y="4307926"/>
            <a:ext cx="16439685" cy="45111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5695" y="3222446"/>
            <a:ext cx="66316" cy="6567798"/>
            <a:chOff x="1115695" y="3222446"/>
            <a:chExt cx="66316" cy="65677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5695" y="3222446"/>
              <a:ext cx="66316" cy="6567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63" y="0"/>
            <a:ext cx="18436165" cy="2796367"/>
            <a:chOff x="-21563" y="0"/>
            <a:chExt cx="18436165" cy="27963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63" y="0"/>
              <a:ext cx="18436165" cy="27963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7125" y="1607373"/>
            <a:ext cx="2447485" cy="9203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1412" y="405828"/>
            <a:ext cx="6122371" cy="15237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5978" y="4035252"/>
            <a:ext cx="16439685" cy="50467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5695" y="3222446"/>
            <a:ext cx="66316" cy="6567798"/>
            <a:chOff x="1115695" y="3222446"/>
            <a:chExt cx="66316" cy="65677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5695" y="3222446"/>
              <a:ext cx="66316" cy="6567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15130" y="-154584"/>
            <a:ext cx="7213779" cy="10713314"/>
            <a:chOff x="11215130" y="-154584"/>
            <a:chExt cx="7213779" cy="10713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5130" y="-154584"/>
              <a:ext cx="7213779" cy="107133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55604" y="3642897"/>
            <a:ext cx="5777379" cy="1904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04784" y="5091430"/>
            <a:ext cx="1766584" cy="6856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51214" y="3182274"/>
            <a:ext cx="3699019" cy="3699019"/>
            <a:chOff x="9351214" y="3182274"/>
            <a:chExt cx="3699019" cy="36990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1214" y="3182274"/>
              <a:ext cx="3699019" cy="3699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32787" y="4442049"/>
            <a:ext cx="14220141" cy="5904970"/>
            <a:chOff x="2032787" y="4442049"/>
            <a:chExt cx="14220141" cy="59049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2787" y="4442049"/>
              <a:ext cx="14220141" cy="59049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9933" y="2783906"/>
            <a:ext cx="3669242" cy="19047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31239" y="5153776"/>
            <a:ext cx="1163438" cy="6856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31239" y="5754557"/>
            <a:ext cx="2403749" cy="685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43568" y="5142857"/>
            <a:ext cx="1143111" cy="1143111"/>
            <a:chOff x="3443568" y="5142857"/>
            <a:chExt cx="1143111" cy="11431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43568" y="5142857"/>
              <a:ext cx="1143111" cy="11431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97049" y="5135923"/>
            <a:ext cx="2107452" cy="68569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97049" y="5743995"/>
            <a:ext cx="3289442" cy="18719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20727" y="5142857"/>
            <a:ext cx="1143111" cy="1143111"/>
            <a:chOff x="10120727" y="5142857"/>
            <a:chExt cx="1143111" cy="11431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20727" y="5142857"/>
              <a:ext cx="1143111" cy="114311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43154" y="7990782"/>
            <a:ext cx="3463342" cy="68569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43154" y="8531192"/>
            <a:ext cx="1407584" cy="12788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43568" y="7949290"/>
            <a:ext cx="1143111" cy="1143111"/>
            <a:chOff x="3443568" y="7949290"/>
            <a:chExt cx="1143111" cy="11431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43568" y="7949290"/>
              <a:ext cx="1143111" cy="114311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08954" y="7990782"/>
            <a:ext cx="2756236" cy="68569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08954" y="8531192"/>
            <a:ext cx="2348513" cy="12788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20727" y="7899476"/>
            <a:ext cx="1143111" cy="1143111"/>
            <a:chOff x="10120727" y="7899476"/>
            <a:chExt cx="1143111" cy="114311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20727" y="7899476"/>
              <a:ext cx="1143111" cy="11431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28051" y="8141294"/>
            <a:ext cx="768077" cy="778926"/>
            <a:chOff x="3628051" y="8141294"/>
            <a:chExt cx="768077" cy="77892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28051" y="8141294"/>
              <a:ext cx="768077" cy="7789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10366" y="8075683"/>
            <a:ext cx="761742" cy="782777"/>
            <a:chOff x="10310366" y="8075683"/>
            <a:chExt cx="761742" cy="78277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10366" y="8075683"/>
              <a:ext cx="761742" cy="7827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47668" y="5309139"/>
            <a:ext cx="730250" cy="812562"/>
            <a:chOff x="3647668" y="5309139"/>
            <a:chExt cx="730250" cy="81256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47668" y="5309139"/>
              <a:ext cx="730250" cy="8125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72271" y="5375847"/>
            <a:ext cx="790856" cy="714286"/>
            <a:chOff x="10272271" y="5375847"/>
            <a:chExt cx="790856" cy="7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72271" y="5375847"/>
              <a:ext cx="790856" cy="7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63" y="0"/>
            <a:ext cx="18436165" cy="2796367"/>
            <a:chOff x="-21563" y="0"/>
            <a:chExt cx="18436165" cy="27963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63" y="0"/>
              <a:ext cx="18436165" cy="27963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412" y="405829"/>
            <a:ext cx="2584469" cy="15237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3059" y="3385034"/>
            <a:ext cx="16041885" cy="55823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5695" y="3222446"/>
            <a:ext cx="66316" cy="6567798"/>
            <a:chOff x="1115695" y="3222446"/>
            <a:chExt cx="66316" cy="656779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5695" y="3222446"/>
              <a:ext cx="66316" cy="656779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7125" y="1613420"/>
            <a:ext cx="3459571" cy="9142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63" y="0"/>
            <a:ext cx="18436165" cy="2796367"/>
            <a:chOff x="-21563" y="0"/>
            <a:chExt cx="18436165" cy="27963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63" y="0"/>
              <a:ext cx="18436165" cy="27963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412" y="405828"/>
            <a:ext cx="7563404" cy="15237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5297" y="1607373"/>
            <a:ext cx="1678589" cy="9203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1302" y="3682124"/>
            <a:ext cx="9983431" cy="5883232"/>
            <a:chOff x="641302" y="3682124"/>
            <a:chExt cx="9983431" cy="588323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302" y="3682124"/>
              <a:ext cx="9983431" cy="588323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30935" y="3629535"/>
            <a:ext cx="6996455" cy="53290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63" y="0"/>
            <a:ext cx="18436165" cy="2796367"/>
            <a:chOff x="-21563" y="0"/>
            <a:chExt cx="18436165" cy="27963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63" y="0"/>
              <a:ext cx="18436165" cy="27963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412" y="405828"/>
            <a:ext cx="7563404" cy="15237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2865" y="3682124"/>
            <a:ext cx="10007150" cy="5788108"/>
            <a:chOff x="662865" y="3682124"/>
            <a:chExt cx="10007150" cy="57881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865" y="3682124"/>
              <a:ext cx="10007150" cy="578810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30935" y="3629535"/>
            <a:ext cx="3591836" cy="15426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5297" y="1607373"/>
            <a:ext cx="1678589" cy="9203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63" y="0"/>
            <a:ext cx="18436165" cy="2796367"/>
            <a:chOff x="-21563" y="0"/>
            <a:chExt cx="18436165" cy="27963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63" y="0"/>
              <a:ext cx="18436165" cy="27963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412" y="405828"/>
            <a:ext cx="7563404" cy="15237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5992" y="3510512"/>
            <a:ext cx="4820701" cy="6171429"/>
            <a:chOff x="705992" y="3510512"/>
            <a:chExt cx="4820701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992" y="3510512"/>
              <a:ext cx="4820701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26693" y="3510512"/>
            <a:ext cx="4881356" cy="6171429"/>
            <a:chOff x="5526693" y="3510512"/>
            <a:chExt cx="4881356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6693" y="3510512"/>
              <a:ext cx="4881356" cy="617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28831" y="3629535"/>
            <a:ext cx="7175959" cy="44876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5297" y="1607373"/>
            <a:ext cx="1678589" cy="9203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63" y="0"/>
            <a:ext cx="18436165" cy="2796367"/>
            <a:chOff x="-21563" y="0"/>
            <a:chExt cx="18436165" cy="27963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63" y="0"/>
              <a:ext cx="18436165" cy="27963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412" y="405828"/>
            <a:ext cx="7563404" cy="15237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5346" y="3401800"/>
            <a:ext cx="9125493" cy="6219334"/>
            <a:chOff x="725346" y="3401800"/>
            <a:chExt cx="9125493" cy="62193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346" y="3401800"/>
              <a:ext cx="9125493" cy="621933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30935" y="3629535"/>
            <a:ext cx="6807836" cy="65210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5297" y="1607373"/>
            <a:ext cx="1678589" cy="9203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63" y="0"/>
            <a:ext cx="18436165" cy="2796367"/>
            <a:chOff x="-21563" y="0"/>
            <a:chExt cx="18436165" cy="27963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63" y="0"/>
              <a:ext cx="18436165" cy="27963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412" y="405828"/>
            <a:ext cx="7563404" cy="15237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7125" y="1613416"/>
            <a:ext cx="2036066" cy="9142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36585" y="3133244"/>
            <a:ext cx="13819048" cy="4161905"/>
            <a:chOff x="2236585" y="3133244"/>
            <a:chExt cx="13819048" cy="416190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236585" y="3133244"/>
              <a:ext cx="13812545" cy="4156753"/>
              <a:chOff x="2236585" y="3133244"/>
              <a:chExt cx="13812545" cy="415675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36585" y="3133244"/>
                <a:ext cx="13812545" cy="415675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816594" y="3578332"/>
              <a:ext cx="2322773" cy="3355001"/>
              <a:chOff x="5816594" y="3578332"/>
              <a:chExt cx="2322773" cy="335500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816594" y="3578332"/>
                <a:ext cx="2322773" cy="3355001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52160" y="7476144"/>
            <a:ext cx="11664265" cy="28047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36585" y="4582210"/>
            <a:ext cx="1862840" cy="1668770"/>
            <a:chOff x="2236585" y="4582210"/>
            <a:chExt cx="1862840" cy="16687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36585" y="4582210"/>
              <a:ext cx="1862840" cy="16687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65395" y="3560584"/>
            <a:ext cx="1862840" cy="1021626"/>
            <a:chOff x="5765395" y="3560584"/>
            <a:chExt cx="1862840" cy="10216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5395" y="3560584"/>
              <a:ext cx="1862840" cy="10216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89488" y="4807367"/>
            <a:ext cx="774304" cy="1862840"/>
            <a:chOff x="10889488" y="4807367"/>
            <a:chExt cx="774304" cy="186284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89488" y="4807367"/>
              <a:ext cx="774304" cy="18628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65395" y="6283203"/>
            <a:ext cx="1862840" cy="654622"/>
            <a:chOff x="5765395" y="6283203"/>
            <a:chExt cx="1862840" cy="6546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65395" y="6283203"/>
              <a:ext cx="1862840" cy="6546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82749" y="6283774"/>
            <a:ext cx="764686" cy="654622"/>
            <a:chOff x="14382749" y="6283774"/>
            <a:chExt cx="764686" cy="65462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82749" y="6283774"/>
              <a:ext cx="764686" cy="65462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82749" y="3539020"/>
            <a:ext cx="764686" cy="849120"/>
            <a:chOff x="14382749" y="3539020"/>
            <a:chExt cx="764686" cy="84912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82749" y="3539020"/>
              <a:ext cx="764686" cy="849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63" y="0"/>
            <a:ext cx="18436165" cy="2796367"/>
            <a:chOff x="-21563" y="0"/>
            <a:chExt cx="18436165" cy="27963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63" y="0"/>
              <a:ext cx="18436165" cy="27963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1412" y="405828"/>
            <a:ext cx="7563404" cy="15237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7125" y="1613416"/>
            <a:ext cx="2036066" cy="9142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8834" y="3674660"/>
            <a:ext cx="16248047" cy="2936394"/>
            <a:chOff x="1018834" y="3674660"/>
            <a:chExt cx="16248047" cy="29363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8834" y="3674660"/>
              <a:ext cx="16248047" cy="293639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02038" y="6937060"/>
            <a:ext cx="9117549" cy="19633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48219" y="3180946"/>
            <a:ext cx="3567892" cy="493714"/>
            <a:chOff x="1848219" y="3180946"/>
            <a:chExt cx="3567892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8219" y="3180946"/>
              <a:ext cx="3567892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60689" y="3283129"/>
            <a:ext cx="289347" cy="493714"/>
            <a:chOff x="1760689" y="3283129"/>
            <a:chExt cx="289347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760689" y="3283129"/>
              <a:ext cx="289347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18701" y="3283129"/>
            <a:ext cx="289347" cy="493714"/>
            <a:chOff x="5218701" y="3283129"/>
            <a:chExt cx="289347" cy="493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5218701" y="3283129"/>
              <a:ext cx="289347" cy="493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40835" y="3180946"/>
            <a:ext cx="3567892" cy="493714"/>
            <a:chOff x="8740835" y="3180946"/>
            <a:chExt cx="3567892" cy="493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40835" y="3180946"/>
              <a:ext cx="3567892" cy="493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53304" y="3283129"/>
            <a:ext cx="289347" cy="493714"/>
            <a:chOff x="8653304" y="3283129"/>
            <a:chExt cx="289347" cy="493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653304" y="3283129"/>
              <a:ext cx="289347" cy="493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11317" y="3283129"/>
            <a:ext cx="289347" cy="493714"/>
            <a:chOff x="12111317" y="3283129"/>
            <a:chExt cx="289347" cy="493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2111317" y="3283129"/>
              <a:ext cx="289347" cy="493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84749" y="3180946"/>
            <a:ext cx="2075568" cy="493714"/>
            <a:chOff x="13784749" y="3180946"/>
            <a:chExt cx="2075568" cy="493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84749" y="3180946"/>
              <a:ext cx="2075568" cy="493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03567" y="3270431"/>
            <a:ext cx="289347" cy="493714"/>
            <a:chOff x="13703567" y="3270431"/>
            <a:chExt cx="289347" cy="493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3703567" y="3270431"/>
              <a:ext cx="289347" cy="493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661676" y="3283129"/>
            <a:ext cx="289347" cy="493714"/>
            <a:chOff x="15661676" y="3283129"/>
            <a:chExt cx="289347" cy="493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5661676" y="3283129"/>
              <a:ext cx="289347" cy="493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546740" y="3180946"/>
            <a:ext cx="976018" cy="493714"/>
            <a:chOff x="6546740" y="3180946"/>
            <a:chExt cx="976018" cy="493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46740" y="3180946"/>
              <a:ext cx="976018" cy="493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459209" y="3283129"/>
            <a:ext cx="289347" cy="493714"/>
            <a:chOff x="6459209" y="3283129"/>
            <a:chExt cx="289347" cy="493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6459209" y="3283129"/>
              <a:ext cx="289347" cy="493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317767" y="3283129"/>
            <a:ext cx="289347" cy="493714"/>
            <a:chOff x="7317767" y="3283129"/>
            <a:chExt cx="289347" cy="4937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7317767" y="3283129"/>
              <a:ext cx="289347" cy="49371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59641" y="2921905"/>
            <a:ext cx="1380537" cy="60950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362230" y="2921906"/>
            <a:ext cx="1380537" cy="60950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52287" y="2921906"/>
            <a:ext cx="1380537" cy="60950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150001" y="2921906"/>
            <a:ext cx="1380537" cy="60950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418876" y="4012287"/>
            <a:ext cx="1180952" cy="2279777"/>
            <a:chOff x="6418876" y="4012287"/>
            <a:chExt cx="1180952" cy="227977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18876" y="4012287"/>
              <a:ext cx="1180952" cy="2279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2021-11-29T11:05:27Z</dcterms:created>
  <dcterms:modified xsi:type="dcterms:W3CDTF">2021-11-29T11:05:27Z</dcterms:modified>
</cp:coreProperties>
</file>